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CDC6D4-6860-47A3-9C8B-38D9131C3E8D}" v="1" dt="2024-03-03T17:46:36.8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6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123BE2EC-4A6A-4211-B2B7-6F68CB08CAB5}"/>
    <pc:docChg chg="undo custSel addSld modSld">
      <pc:chgData name="Bcc Abca" userId="218cc70be08a6819" providerId="LiveId" clId="{123BE2EC-4A6A-4211-B2B7-6F68CB08CAB5}" dt="2023-12-31T15:11:42.951" v="80" actId="20577"/>
      <pc:docMkLst>
        <pc:docMk/>
      </pc:docMkLst>
      <pc:sldChg chg="addSp delSp modSp new mod">
        <pc:chgData name="Bcc Abca" userId="218cc70be08a6819" providerId="LiveId" clId="{123BE2EC-4A6A-4211-B2B7-6F68CB08CAB5}" dt="2023-12-31T15:08:05.367" v="23" actId="122"/>
        <pc:sldMkLst>
          <pc:docMk/>
          <pc:sldMk cId="2333877668" sldId="256"/>
        </pc:sldMkLst>
        <pc:spChg chg="mod">
          <ac:chgData name="Bcc Abca" userId="218cc70be08a6819" providerId="LiveId" clId="{123BE2EC-4A6A-4211-B2B7-6F68CB08CAB5}" dt="2023-12-31T15:07:46.281" v="18" actId="114"/>
          <ac:spMkLst>
            <pc:docMk/>
            <pc:sldMk cId="2333877668" sldId="256"/>
            <ac:spMk id="2" creationId="{6979717E-FCB5-64AA-F61F-A5894D1D2D1E}"/>
          </ac:spMkLst>
        </pc:spChg>
        <pc:spChg chg="del">
          <ac:chgData name="Bcc Abca" userId="218cc70be08a6819" providerId="LiveId" clId="{123BE2EC-4A6A-4211-B2B7-6F68CB08CAB5}" dt="2023-12-31T15:07:02.145" v="1" actId="478"/>
          <ac:spMkLst>
            <pc:docMk/>
            <pc:sldMk cId="2333877668" sldId="256"/>
            <ac:spMk id="3" creationId="{8F65F873-CB2A-62D4-419A-288158BF12FD}"/>
          </ac:spMkLst>
        </pc:spChg>
        <pc:spChg chg="add mod">
          <ac:chgData name="Bcc Abca" userId="218cc70be08a6819" providerId="LiveId" clId="{123BE2EC-4A6A-4211-B2B7-6F68CB08CAB5}" dt="2023-12-31T15:08:05.367" v="23" actId="122"/>
          <ac:spMkLst>
            <pc:docMk/>
            <pc:sldMk cId="2333877668" sldId="256"/>
            <ac:spMk id="4" creationId="{99E6022B-8B03-CCB8-AC93-49A03C35FA30}"/>
          </ac:spMkLst>
        </pc:spChg>
      </pc:sldChg>
      <pc:sldChg chg="modSp add mod">
        <pc:chgData name="Bcc Abca" userId="218cc70be08a6819" providerId="LiveId" clId="{123BE2EC-4A6A-4211-B2B7-6F68CB08CAB5}" dt="2023-12-31T15:09:40.582" v="46" actId="20577"/>
        <pc:sldMkLst>
          <pc:docMk/>
          <pc:sldMk cId="607577946" sldId="257"/>
        </pc:sldMkLst>
        <pc:spChg chg="mod">
          <ac:chgData name="Bcc Abca" userId="218cc70be08a6819" providerId="LiveId" clId="{123BE2EC-4A6A-4211-B2B7-6F68CB08CAB5}" dt="2023-12-31T15:09:30.434" v="44" actId="114"/>
          <ac:spMkLst>
            <pc:docMk/>
            <pc:sldMk cId="607577946" sldId="257"/>
            <ac:spMk id="2" creationId="{6979717E-FCB5-64AA-F61F-A5894D1D2D1E}"/>
          </ac:spMkLst>
        </pc:spChg>
        <pc:spChg chg="mod">
          <ac:chgData name="Bcc Abca" userId="218cc70be08a6819" providerId="LiveId" clId="{123BE2EC-4A6A-4211-B2B7-6F68CB08CAB5}" dt="2023-12-31T15:09:40.582" v="46" actId="20577"/>
          <ac:spMkLst>
            <pc:docMk/>
            <pc:sldMk cId="607577946" sldId="257"/>
            <ac:spMk id="4" creationId="{99E6022B-8B03-CCB8-AC93-49A03C35FA30}"/>
          </ac:spMkLst>
        </pc:spChg>
      </pc:sldChg>
      <pc:sldChg chg="modSp add mod">
        <pc:chgData name="Bcc Abca" userId="218cc70be08a6819" providerId="LiveId" clId="{123BE2EC-4A6A-4211-B2B7-6F68CB08CAB5}" dt="2023-12-31T15:10:07.823" v="53" actId="20577"/>
        <pc:sldMkLst>
          <pc:docMk/>
          <pc:sldMk cId="1688349556" sldId="258"/>
        </pc:sldMkLst>
        <pc:spChg chg="mod">
          <ac:chgData name="Bcc Abca" userId="218cc70be08a6819" providerId="LiveId" clId="{123BE2EC-4A6A-4211-B2B7-6F68CB08CAB5}" dt="2023-12-31T15:09:55.621" v="50" actId="114"/>
          <ac:spMkLst>
            <pc:docMk/>
            <pc:sldMk cId="1688349556" sldId="258"/>
            <ac:spMk id="2" creationId="{6979717E-FCB5-64AA-F61F-A5894D1D2D1E}"/>
          </ac:spMkLst>
        </pc:spChg>
        <pc:spChg chg="mod">
          <ac:chgData name="Bcc Abca" userId="218cc70be08a6819" providerId="LiveId" clId="{123BE2EC-4A6A-4211-B2B7-6F68CB08CAB5}" dt="2023-12-31T15:10:07.823" v="53" actId="20577"/>
          <ac:spMkLst>
            <pc:docMk/>
            <pc:sldMk cId="1688349556" sldId="258"/>
            <ac:spMk id="4" creationId="{99E6022B-8B03-CCB8-AC93-49A03C35FA30}"/>
          </ac:spMkLst>
        </pc:spChg>
      </pc:sldChg>
      <pc:sldChg chg="modSp add mod">
        <pc:chgData name="Bcc Abca" userId="218cc70be08a6819" providerId="LiveId" clId="{123BE2EC-4A6A-4211-B2B7-6F68CB08CAB5}" dt="2023-12-31T15:10:32.862" v="60" actId="20577"/>
        <pc:sldMkLst>
          <pc:docMk/>
          <pc:sldMk cId="3454867545" sldId="259"/>
        </pc:sldMkLst>
        <pc:spChg chg="mod">
          <ac:chgData name="Bcc Abca" userId="218cc70be08a6819" providerId="LiveId" clId="{123BE2EC-4A6A-4211-B2B7-6F68CB08CAB5}" dt="2023-12-31T15:10:16.820" v="55"/>
          <ac:spMkLst>
            <pc:docMk/>
            <pc:sldMk cId="3454867545" sldId="259"/>
            <ac:spMk id="2" creationId="{6979717E-FCB5-64AA-F61F-A5894D1D2D1E}"/>
          </ac:spMkLst>
        </pc:spChg>
        <pc:spChg chg="mod">
          <ac:chgData name="Bcc Abca" userId="218cc70be08a6819" providerId="LiveId" clId="{123BE2EC-4A6A-4211-B2B7-6F68CB08CAB5}" dt="2023-12-31T15:10:32.862" v="60" actId="20577"/>
          <ac:spMkLst>
            <pc:docMk/>
            <pc:sldMk cId="3454867545" sldId="259"/>
            <ac:spMk id="4" creationId="{99E6022B-8B03-CCB8-AC93-49A03C35FA30}"/>
          </ac:spMkLst>
        </pc:spChg>
      </pc:sldChg>
      <pc:sldChg chg="addSp delSp modSp add mod">
        <pc:chgData name="Bcc Abca" userId="218cc70be08a6819" providerId="LiveId" clId="{123BE2EC-4A6A-4211-B2B7-6F68CB08CAB5}" dt="2023-12-31T15:10:59.690" v="67" actId="22"/>
        <pc:sldMkLst>
          <pc:docMk/>
          <pc:sldMk cId="3160612997" sldId="260"/>
        </pc:sldMkLst>
        <pc:spChg chg="mod">
          <ac:chgData name="Bcc Abca" userId="218cc70be08a6819" providerId="LiveId" clId="{123BE2EC-4A6A-4211-B2B7-6F68CB08CAB5}" dt="2023-12-31T15:10:49.748" v="63"/>
          <ac:spMkLst>
            <pc:docMk/>
            <pc:sldMk cId="3160612997" sldId="260"/>
            <ac:spMk id="2" creationId="{6979717E-FCB5-64AA-F61F-A5894D1D2D1E}"/>
          </ac:spMkLst>
        </pc:spChg>
        <pc:spChg chg="mod">
          <ac:chgData name="Bcc Abca" userId="218cc70be08a6819" providerId="LiveId" clId="{123BE2EC-4A6A-4211-B2B7-6F68CB08CAB5}" dt="2023-12-31T15:10:56.030" v="65" actId="20577"/>
          <ac:spMkLst>
            <pc:docMk/>
            <pc:sldMk cId="3160612997" sldId="260"/>
            <ac:spMk id="4" creationId="{99E6022B-8B03-CCB8-AC93-49A03C35FA30}"/>
          </ac:spMkLst>
        </pc:spChg>
        <pc:spChg chg="add del">
          <ac:chgData name="Bcc Abca" userId="218cc70be08a6819" providerId="LiveId" clId="{123BE2EC-4A6A-4211-B2B7-6F68CB08CAB5}" dt="2023-12-31T15:10:59.690" v="67" actId="22"/>
          <ac:spMkLst>
            <pc:docMk/>
            <pc:sldMk cId="3160612997" sldId="260"/>
            <ac:spMk id="5" creationId="{6168EB2F-1D20-F69B-9262-61E5BAEFB1FF}"/>
          </ac:spMkLst>
        </pc:spChg>
      </pc:sldChg>
      <pc:sldChg chg="modSp add mod">
        <pc:chgData name="Bcc Abca" userId="218cc70be08a6819" providerId="LiveId" clId="{123BE2EC-4A6A-4211-B2B7-6F68CB08CAB5}" dt="2023-12-31T15:11:28.670" v="77" actId="20577"/>
        <pc:sldMkLst>
          <pc:docMk/>
          <pc:sldMk cId="3844325917" sldId="261"/>
        </pc:sldMkLst>
        <pc:spChg chg="mod">
          <ac:chgData name="Bcc Abca" userId="218cc70be08a6819" providerId="LiveId" clId="{123BE2EC-4A6A-4211-B2B7-6F68CB08CAB5}" dt="2023-12-31T15:11:05.939" v="69"/>
          <ac:spMkLst>
            <pc:docMk/>
            <pc:sldMk cId="3844325917" sldId="261"/>
            <ac:spMk id="2" creationId="{6979717E-FCB5-64AA-F61F-A5894D1D2D1E}"/>
          </ac:spMkLst>
        </pc:spChg>
        <pc:spChg chg="mod">
          <ac:chgData name="Bcc Abca" userId="218cc70be08a6819" providerId="LiveId" clId="{123BE2EC-4A6A-4211-B2B7-6F68CB08CAB5}" dt="2023-12-31T15:11:28.670" v="77" actId="20577"/>
          <ac:spMkLst>
            <pc:docMk/>
            <pc:sldMk cId="3844325917" sldId="261"/>
            <ac:spMk id="4" creationId="{99E6022B-8B03-CCB8-AC93-49A03C35FA30}"/>
          </ac:spMkLst>
        </pc:spChg>
      </pc:sldChg>
      <pc:sldChg chg="modSp add mod">
        <pc:chgData name="Bcc Abca" userId="218cc70be08a6819" providerId="LiveId" clId="{123BE2EC-4A6A-4211-B2B7-6F68CB08CAB5}" dt="2023-12-31T15:11:42.951" v="80" actId="20577"/>
        <pc:sldMkLst>
          <pc:docMk/>
          <pc:sldMk cId="4147128159" sldId="262"/>
        </pc:sldMkLst>
        <pc:spChg chg="mod">
          <ac:chgData name="Bcc Abca" userId="218cc70be08a6819" providerId="LiveId" clId="{123BE2EC-4A6A-4211-B2B7-6F68CB08CAB5}" dt="2023-12-31T15:11:14.179" v="73"/>
          <ac:spMkLst>
            <pc:docMk/>
            <pc:sldMk cId="4147128159" sldId="262"/>
            <ac:spMk id="2" creationId="{6979717E-FCB5-64AA-F61F-A5894D1D2D1E}"/>
          </ac:spMkLst>
        </pc:spChg>
        <pc:spChg chg="mod">
          <ac:chgData name="Bcc Abca" userId="218cc70be08a6819" providerId="LiveId" clId="{123BE2EC-4A6A-4211-B2B7-6F68CB08CAB5}" dt="2023-12-31T15:11:42.951" v="80" actId="20577"/>
          <ac:spMkLst>
            <pc:docMk/>
            <pc:sldMk cId="4147128159" sldId="262"/>
            <ac:spMk id="4" creationId="{99E6022B-8B03-CCB8-AC93-49A03C35FA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B7B3-B6C4-4AFE-0824-7255232A7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03CD9-AAB4-7A43-9E1A-933BD81C23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9EF58-13E9-9CCB-F56C-A47FF9541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68CFA-E64B-9A73-87F3-E2200FD85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090D9-3A18-B105-55AA-9758B792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2602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3C8F-2FA6-0746-B247-159420E3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9AE9C9-6AFD-7DB6-5F87-48AEE2C3C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DF946-1018-569E-1FF5-218AA07EC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49531-77B4-4898-7A78-813D0230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DCA49-5382-8816-14DB-C7AE4DEE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00108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931689-A529-28B7-9162-ED9A025725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1E8772-C193-3226-CF07-3A3B6C0D3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95F51-A31B-9978-071B-DA9ACCB0A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F6CF7-D42C-EBFC-2CB1-355147C32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3324-9465-BFCA-C64A-A1F3FC15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6316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995A-0680-10EE-8373-F17B80B14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A05AE-274B-892D-BBA3-01F6D7D25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C4C59-3BF6-2FCE-E7E4-83DBF393B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6E348-F5E1-2AB0-1A12-DAA5E434F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276030-4790-71B7-AA21-C7CD0D0E6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71571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65DDF-C055-95E8-C28C-1CA606536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0D13E-04BD-ABC4-660A-D64CDBDB0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95921-D7E8-9661-6812-7BBF14306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A1D57-C232-9765-2BE1-4DEB22B0A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500DD-237C-F429-E7E9-7009CFB4A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1678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EACA2-6C6C-4B09-5C1A-BA7634D8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9B0D8-DD7F-936F-F730-A196B96D6E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A8B28B-D433-D0EE-E7D1-43B1F5726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A3B0D-9FE9-09D9-4A30-8D39DB3E6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5A91E-6C77-D1AD-C364-3296A524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35B46-B0A5-A172-B3C5-57B3300C8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830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BDBE0-BD0B-61E6-4EB2-E68D0A999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61848-71C0-E1F5-13E0-BB0DE930E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FE579-5931-BB63-31D5-5576B7398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6AD3D6-FEFF-FDDA-5271-F975713FE3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5A1064-9D9F-C4F1-40FC-0B12CEB3E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89AE89-4B22-1278-BBF8-EDA0B389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6C7A8-E569-C04B-B2BC-EAF99EC5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75E469-177E-FB1F-79DC-CBE3DE19D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9426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2A13F-A771-B4F4-D0E2-D6713DC0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3E0E31-D330-9EB7-232B-56F74E97A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D70FA-7506-5E0A-FCAA-005CCE02A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8CC8D9-FE74-FCA2-E83B-B4A50969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52262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AFD4FF-46A3-205C-2BD0-AF08B945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A8D0B-6151-7AB3-C6E8-E995F200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59159-EE46-8440-9549-CEFA47216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294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45CEA-6B2B-8A34-902D-6DD46085B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DA7E3-AC16-F1AA-6C02-EE24864B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541AC1-5752-127B-E183-01497AD19F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782AC-0B84-8EFE-4425-1D57559E5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DFDDB-214E-1AA0-080C-C475B7FFE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D42A1-E7E9-4C38-943A-EC1EF9D9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02355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B5953-B708-8B38-BC0C-C5014448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94C94F-6844-0F6B-08AF-E9A100C0EF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B941A3-8407-C964-25F6-50E35BD216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667F-DE28-FD58-9EE4-337C27C96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C53A98-3207-EBEC-B9DF-C81C7B66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4E2D6-3C02-AA42-D3F7-8EA5B6DF8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8388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54B043-EF06-FE65-B593-1A5E92EDB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F388C-CBE1-3C68-CDC5-D2A45146B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0B1C7-5173-B04B-C2AD-861D14BF8A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437B3-8334-41B5-AD92-3F1B6B4A5013}" type="datetimeFigureOut">
              <a:rPr lang="en-AE" smtClean="0"/>
              <a:t>03/03/2024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F846C-FA11-F739-3B4A-DA1B507005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6AAD5-B2B5-B38D-3C23-E2D89F113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F96A2-377D-4C58-9CA5-469A512376F2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52688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r>
              <a:rPr lang="en-US" sz="4000" i="1" dirty="0" err="1"/>
              <a:t>Inneyolam</a:t>
            </a:r>
            <a:r>
              <a:rPr lang="en-US" sz="4000" i="1" dirty="0"/>
              <a:t> </a:t>
            </a:r>
            <a:r>
              <a:rPr lang="en-US" sz="4000" i="1" dirty="0" err="1"/>
              <a:t>enne</a:t>
            </a:r>
            <a:r>
              <a:rPr lang="en-US" sz="4000" i="1" dirty="0"/>
              <a:t> </a:t>
            </a:r>
            <a:r>
              <a:rPr lang="en-US" sz="4000" i="1" dirty="0" err="1"/>
              <a:t>nadathi</a:t>
            </a:r>
            <a:br>
              <a:rPr lang="en-US" sz="4000" i="1" dirty="0"/>
            </a:br>
            <a:r>
              <a:rPr lang="en-US" sz="4000" i="1" dirty="0" err="1"/>
              <a:t>Inneyolam</a:t>
            </a:r>
            <a:r>
              <a:rPr lang="en-US" sz="4000" i="1" dirty="0"/>
              <a:t> </a:t>
            </a:r>
            <a:r>
              <a:rPr lang="en-US" sz="4000" i="1" dirty="0" err="1"/>
              <a:t>enne</a:t>
            </a:r>
            <a:r>
              <a:rPr lang="en-US" sz="4000" i="1" dirty="0"/>
              <a:t> </a:t>
            </a:r>
            <a:r>
              <a:rPr lang="en-US" sz="4000" i="1" dirty="0" err="1"/>
              <a:t>pularthi</a:t>
            </a:r>
            <a:br>
              <a:rPr lang="en-US" sz="4000" i="1" dirty="0"/>
            </a:br>
            <a:r>
              <a:rPr lang="en-US" sz="4000" i="1" dirty="0" err="1"/>
              <a:t>Ente</a:t>
            </a:r>
            <a:r>
              <a:rPr lang="en-US" sz="4000" i="1" dirty="0"/>
              <a:t> </a:t>
            </a:r>
            <a:r>
              <a:rPr lang="en-US" sz="4000" i="1" dirty="0" err="1"/>
              <a:t>yeshu</a:t>
            </a:r>
            <a:r>
              <a:rPr lang="en-US" sz="4000" i="1" dirty="0"/>
              <a:t> </a:t>
            </a:r>
            <a:r>
              <a:rPr lang="en-US" sz="4000" i="1" dirty="0" err="1"/>
              <a:t>ethra</a:t>
            </a:r>
            <a:r>
              <a:rPr lang="en-US" sz="4000" i="1" dirty="0"/>
              <a:t> </a:t>
            </a:r>
            <a:r>
              <a:rPr lang="en-US" sz="4000" i="1" dirty="0" err="1"/>
              <a:t>nallavan</a:t>
            </a:r>
            <a:br>
              <a:rPr lang="en-US" sz="4000" i="1" dirty="0"/>
            </a:br>
            <a:r>
              <a:rPr lang="en-US" sz="4000" i="1" dirty="0"/>
              <a:t>Avan </a:t>
            </a:r>
            <a:r>
              <a:rPr lang="en-US" sz="4000" i="1" dirty="0" err="1"/>
              <a:t>ennennum</a:t>
            </a:r>
            <a:r>
              <a:rPr lang="en-US" sz="4000" i="1" dirty="0"/>
              <a:t> </a:t>
            </a:r>
            <a:r>
              <a:rPr lang="en-US" sz="4000" i="1" dirty="0" err="1"/>
              <a:t>mathiyaayavan</a:t>
            </a:r>
            <a:endParaRPr lang="en-AE" sz="4000" i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5702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>
                <a:latin typeface="ML-TTAmbili" panose="04000000000000000000" pitchFamily="82" charset="0"/>
              </a:rPr>
              <a:t>Cs¶-</a:t>
            </a:r>
            <a:r>
              <a:rPr lang="en-US" sz="5400" b="1" dirty="0" err="1">
                <a:latin typeface="ML-TTAmbili" panose="04000000000000000000" pitchFamily="82" charset="0"/>
              </a:rPr>
              <a:t>tbmfw</a:t>
            </a:r>
            <a:r>
              <a:rPr lang="en-US" sz="5400" b="1" dirty="0">
                <a:latin typeface="ML-TTAmbili" panose="04000000000000000000" pitchFamily="82" charset="0"/>
              </a:rPr>
              <a:t> Fs¶ \</a:t>
            </a:r>
            <a:r>
              <a:rPr lang="en-US" sz="5400" b="1" dirty="0" err="1">
                <a:latin typeface="ML-TTAmbili" panose="04000000000000000000" pitchFamily="82" charset="0"/>
              </a:rPr>
              <a:t>S¯n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Cs¶-</a:t>
            </a:r>
            <a:r>
              <a:rPr lang="en-US" sz="5400" b="1" dirty="0" err="1">
                <a:latin typeface="ML-TTAmbili" panose="04000000000000000000" pitchFamily="82" charset="0"/>
              </a:rPr>
              <a:t>tbmfw</a:t>
            </a:r>
            <a:r>
              <a:rPr lang="en-US" sz="5400" b="1" dirty="0">
                <a:latin typeface="ML-TTAmbili" panose="04000000000000000000" pitchFamily="82" charset="0"/>
              </a:rPr>
              <a:t> Fs¶ ]</a:t>
            </a:r>
            <a:r>
              <a:rPr lang="en-US" sz="5400" b="1" dirty="0" err="1">
                <a:latin typeface="ML-TTAmbili" panose="04000000000000000000" pitchFamily="82" charset="0"/>
              </a:rPr>
              <a:t>peÀ¯n</a:t>
            </a:r>
            <a:endParaRPr lang="en-US" sz="5400" b="1" dirty="0">
              <a:latin typeface="ML-TTAmbili" panose="04000000000000000000" pitchFamily="82" charset="0"/>
            </a:endParaRPr>
          </a:p>
          <a:p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\Ã-h³ </a:t>
            </a:r>
          </a:p>
          <a:p>
            <a:r>
              <a:rPr lang="en-US" sz="5400" b="1" dirty="0">
                <a:latin typeface="ML-TTAmbili" panose="04000000000000000000" pitchFamily="82" charset="0"/>
              </a:rPr>
              <a:t>Ah³ Fs¶¶pw aXn-bm-b-h³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877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paapa</a:t>
            </a:r>
            <a:r>
              <a:rPr lang="en-US" sz="4000" dirty="0"/>
              <a:t> </a:t>
            </a:r>
            <a:r>
              <a:rPr lang="en-US" sz="4000" dirty="0" err="1"/>
              <a:t>bhaaramellaam</a:t>
            </a:r>
            <a:br>
              <a:rPr lang="en-US" sz="4000" dirty="0"/>
            </a:br>
            <a:r>
              <a:rPr lang="en-US" sz="4000" dirty="0" err="1"/>
              <a:t>Thante</a:t>
            </a:r>
            <a:r>
              <a:rPr lang="en-US" sz="4000" dirty="0"/>
              <a:t> </a:t>
            </a:r>
            <a:r>
              <a:rPr lang="en-US" sz="4000" dirty="0" err="1"/>
              <a:t>chumalil</a:t>
            </a:r>
            <a:r>
              <a:rPr lang="en-US" sz="4000" dirty="0"/>
              <a:t> </a:t>
            </a:r>
            <a:r>
              <a:rPr lang="en-US" sz="4000" dirty="0" err="1"/>
              <a:t>ettukonde</a:t>
            </a:r>
            <a:br>
              <a:rPr lang="en-US" sz="4000" dirty="0"/>
            </a:br>
            <a:r>
              <a:rPr lang="en-US" sz="4000" dirty="0" err="1"/>
              <a:t>Enikkaay</a:t>
            </a:r>
            <a:r>
              <a:rPr lang="en-US" sz="4000" dirty="0"/>
              <a:t> </a:t>
            </a:r>
            <a:r>
              <a:rPr lang="en-US" sz="4000" dirty="0" err="1"/>
              <a:t>kurishil</a:t>
            </a:r>
            <a:r>
              <a:rPr lang="en-US" sz="4000" dirty="0"/>
              <a:t> </a:t>
            </a:r>
            <a:r>
              <a:rPr lang="en-US" sz="4000" dirty="0" err="1"/>
              <a:t>marichu</a:t>
            </a:r>
            <a:br>
              <a:rPr lang="en-US" sz="4000" dirty="0"/>
            </a:br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ethra</a:t>
            </a:r>
            <a:r>
              <a:rPr lang="en-US" sz="4000" dirty="0"/>
              <a:t> </a:t>
            </a:r>
            <a:r>
              <a:rPr lang="en-US" sz="4000" dirty="0" err="1"/>
              <a:t>nallavan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3416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]m]-`m-c-</a:t>
            </a:r>
            <a:r>
              <a:rPr lang="en-US" sz="5400" b="1" dirty="0" err="1">
                <a:latin typeface="ML-TTAmbili" panose="04000000000000000000" pitchFamily="82" charset="0"/>
              </a:rPr>
              <a:t>saÃmw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Xsâ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Npa-enÂ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Gäp-sIm­v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F\n-¡</a:t>
            </a:r>
            <a:r>
              <a:rPr lang="en-US" sz="5400" b="1" dirty="0" err="1">
                <a:latin typeface="ML-TTAmbili" panose="04000000000000000000" pitchFamily="82" charset="0"/>
              </a:rPr>
              <a:t>mbv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Ipcn-inÂ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acn¨p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\Ã-h³</a:t>
            </a:r>
          </a:p>
        </p:txBody>
      </p:sp>
    </p:spTree>
    <p:extLst>
      <p:ext uri="{BB962C8B-B14F-4D97-AF65-F5344CB8AC3E}">
        <p14:creationId xmlns:p14="http://schemas.microsoft.com/office/powerpoint/2010/main" val="607577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aavashyangalarinje</a:t>
            </a:r>
            <a:br>
              <a:rPr lang="en-US" sz="4000" dirty="0"/>
            </a:br>
            <a:r>
              <a:rPr lang="en-US" sz="4000" dirty="0" err="1"/>
              <a:t>Aakaashathin</a:t>
            </a:r>
            <a:r>
              <a:rPr lang="en-US" sz="4000" dirty="0"/>
              <a:t> </a:t>
            </a:r>
            <a:r>
              <a:rPr lang="en-US" sz="4000" dirty="0" err="1"/>
              <a:t>kilivaathil</a:t>
            </a:r>
            <a:r>
              <a:rPr lang="en-US" sz="4000" dirty="0"/>
              <a:t> </a:t>
            </a:r>
            <a:r>
              <a:rPr lang="en-US" sz="4000" dirty="0" err="1"/>
              <a:t>thuranne</a:t>
            </a:r>
            <a:br>
              <a:rPr lang="en-US" sz="4000" dirty="0"/>
            </a:br>
            <a:r>
              <a:rPr lang="en-US" sz="4000" dirty="0" err="1"/>
              <a:t>Ellaam</a:t>
            </a:r>
            <a:r>
              <a:rPr lang="en-US" sz="4000" dirty="0"/>
              <a:t> </a:t>
            </a:r>
            <a:r>
              <a:rPr lang="en-US" sz="4000" dirty="0" err="1"/>
              <a:t>samrudhiyaay</a:t>
            </a:r>
            <a:r>
              <a:rPr lang="en-US" sz="4000" dirty="0"/>
              <a:t> </a:t>
            </a:r>
            <a:r>
              <a:rPr lang="en-US" sz="4000" dirty="0" err="1"/>
              <a:t>nalkidunna</a:t>
            </a:r>
            <a:br>
              <a:rPr lang="en-US" sz="4000" dirty="0"/>
            </a:br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nalla </a:t>
            </a:r>
            <a:r>
              <a:rPr lang="en-US" sz="4000" dirty="0" err="1"/>
              <a:t>idayan</a:t>
            </a:r>
            <a:r>
              <a:rPr lang="en-US" sz="4000" dirty="0"/>
              <a:t>-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3416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Bh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iy</a:t>
            </a:r>
            <a:r>
              <a:rPr lang="en-US" sz="5400" b="1" dirty="0">
                <a:latin typeface="ML-TTAmbili" panose="04000000000000000000" pitchFamily="82" charset="0"/>
              </a:rPr>
              <a:t>-§-</a:t>
            </a:r>
            <a:r>
              <a:rPr lang="en-US" sz="5400" b="1" dirty="0" err="1">
                <a:latin typeface="ML-TTAmbili" panose="04000000000000000000" pitchFamily="82" charset="0"/>
              </a:rPr>
              <a:t>f-dnªv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BIm-i</a:t>
            </a:r>
            <a:r>
              <a:rPr lang="en-US" sz="5400" b="1" dirty="0">
                <a:latin typeface="ML-TTAmbili" panose="04000000000000000000" pitchFamily="82" charset="0"/>
              </a:rPr>
              <a:t>-¯n³ </a:t>
            </a:r>
            <a:r>
              <a:rPr lang="en-US" sz="5400" b="1" dirty="0" err="1">
                <a:latin typeface="ML-TTAmbili" panose="04000000000000000000" pitchFamily="82" charset="0"/>
              </a:rPr>
              <a:t>Infn</a:t>
            </a:r>
            <a:r>
              <a:rPr lang="en-US" sz="5400" b="1" dirty="0">
                <a:latin typeface="ML-TTAmbili" panose="04000000000000000000" pitchFamily="82" charset="0"/>
              </a:rPr>
              <a:t>-hm-</a:t>
            </a:r>
            <a:r>
              <a:rPr lang="en-US" sz="5400" b="1" dirty="0" err="1">
                <a:latin typeface="ML-TTAmbili" panose="04000000000000000000" pitchFamily="82" charset="0"/>
              </a:rPr>
              <a:t>XnÂ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Xpd¶v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FÃmw</a:t>
            </a:r>
            <a:r>
              <a:rPr lang="en-US" sz="5400" b="1" dirty="0">
                <a:latin typeface="ML-TTAmbili" panose="04000000000000000000" pitchFamily="82" charset="0"/>
              </a:rPr>
              <a:t> kar-²n-bmbv \</a:t>
            </a:r>
            <a:r>
              <a:rPr lang="en-US" sz="5400" b="1" dirty="0" err="1">
                <a:latin typeface="ML-TTAmbili" panose="04000000000000000000" pitchFamily="82" charset="0"/>
              </a:rPr>
              <a:t>ÂIn-Sp</a:t>
            </a:r>
            <a:r>
              <a:rPr lang="en-US" sz="5400" b="1" dirty="0">
                <a:latin typeface="ML-TTAmbili" panose="04000000000000000000" pitchFamily="82" charset="0"/>
              </a:rPr>
              <a:t>¶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\Ã-h³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34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Manobhaarathaal</a:t>
            </a:r>
            <a:r>
              <a:rPr lang="en-US" sz="4000" dirty="0"/>
              <a:t> </a:t>
            </a:r>
            <a:r>
              <a:rPr lang="en-US" sz="4000" dirty="0" err="1"/>
              <a:t>valanje</a:t>
            </a:r>
            <a:br>
              <a:rPr lang="en-US" sz="4000" dirty="0"/>
            </a:br>
            <a:r>
              <a:rPr lang="en-US" sz="4000" dirty="0"/>
              <a:t>Mano </a:t>
            </a:r>
            <a:r>
              <a:rPr lang="en-US" sz="4000" dirty="0" err="1"/>
              <a:t>vedanayaal</a:t>
            </a:r>
            <a:r>
              <a:rPr lang="en-US" sz="4000" dirty="0"/>
              <a:t> </a:t>
            </a:r>
            <a:r>
              <a:rPr lang="en-US" sz="4000" dirty="0" err="1"/>
              <a:t>niranje</a:t>
            </a:r>
            <a:br>
              <a:rPr lang="en-US" sz="4000" dirty="0"/>
            </a:br>
            <a:r>
              <a:rPr lang="en-US" sz="4000" dirty="0" err="1"/>
              <a:t>Manamuruki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r>
              <a:rPr lang="en-US" sz="4000" dirty="0"/>
              <a:t> </a:t>
            </a:r>
            <a:r>
              <a:rPr lang="en-US" sz="4000" dirty="0" err="1"/>
              <a:t>karanjidumbol</a:t>
            </a:r>
            <a:br>
              <a:rPr lang="en-US" sz="4000" dirty="0"/>
            </a:br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ethra</a:t>
            </a:r>
            <a:r>
              <a:rPr lang="en-US" sz="4000" dirty="0"/>
              <a:t> </a:t>
            </a:r>
            <a:r>
              <a:rPr lang="en-US" sz="4000" dirty="0" err="1"/>
              <a:t>nallavan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3416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latin typeface="ML-TTAmbili" panose="04000000000000000000" pitchFamily="82" charset="0"/>
              </a:rPr>
              <a:t>at\m-`m-c-¯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heªv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at\m-</a:t>
            </a:r>
            <a:r>
              <a:rPr lang="en-US" sz="5400" b="1" dirty="0" err="1">
                <a:latin typeface="ML-TTAmbili" panose="04000000000000000000" pitchFamily="82" charset="0"/>
              </a:rPr>
              <a:t>th</a:t>
            </a:r>
            <a:r>
              <a:rPr lang="en-US" sz="5400" b="1" dirty="0">
                <a:latin typeface="ML-TTAmbili" panose="04000000000000000000" pitchFamily="82" charset="0"/>
              </a:rPr>
              <a:t>-Z-\-</a:t>
            </a:r>
            <a:r>
              <a:rPr lang="en-US" sz="5400" b="1" dirty="0" err="1">
                <a:latin typeface="ML-TTAmbili" panose="04000000000000000000" pitchFamily="82" charset="0"/>
              </a:rPr>
              <a:t>bmÂ</a:t>
            </a:r>
            <a:r>
              <a:rPr lang="en-US" sz="5400" b="1" dirty="0">
                <a:latin typeface="ML-TTAmbili" panose="04000000000000000000" pitchFamily="82" charset="0"/>
              </a:rPr>
              <a:t> \</a:t>
            </a:r>
            <a:r>
              <a:rPr lang="en-US" sz="5400" b="1" dirty="0" err="1">
                <a:latin typeface="ML-TTAmbili" panose="04000000000000000000" pitchFamily="82" charset="0"/>
              </a:rPr>
              <a:t>ndªv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a\-ap-</a:t>
            </a:r>
            <a:r>
              <a:rPr lang="en-US" sz="5400" b="1" dirty="0" err="1">
                <a:latin typeface="ML-TTAmbili" panose="04000000000000000000" pitchFamily="82" charset="0"/>
              </a:rPr>
              <a:t>cpIn</a:t>
            </a:r>
            <a:r>
              <a:rPr lang="en-US" sz="5400" b="1" dirty="0">
                <a:latin typeface="ML-TTAmbili" panose="04000000000000000000" pitchFamily="82" charset="0"/>
              </a:rPr>
              <a:t> Rm³ </a:t>
            </a:r>
            <a:r>
              <a:rPr lang="en-US" sz="5400" b="1" dirty="0" err="1">
                <a:latin typeface="ML-TTAmbili" panose="04000000000000000000" pitchFamily="82" charset="0"/>
              </a:rPr>
              <a:t>Ic</a:t>
            </a:r>
            <a:r>
              <a:rPr lang="en-US" sz="5400" b="1" dirty="0">
                <a:latin typeface="ML-TTAmbili" panose="04000000000000000000" pitchFamily="82" charset="0"/>
              </a:rPr>
              <a:t>-ªn-Sp-t¼mÄ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\Ã-h³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86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Rogashayyalilenikku</a:t>
            </a:r>
            <a:r>
              <a:rPr lang="en-US" sz="4000" dirty="0"/>
              <a:t> </a:t>
            </a:r>
            <a:r>
              <a:rPr lang="en-US" sz="4000" dirty="0" err="1"/>
              <a:t>vaidyan</a:t>
            </a:r>
            <a:br>
              <a:rPr lang="en-US" sz="4000" dirty="0"/>
            </a:br>
            <a:r>
              <a:rPr lang="en-US" sz="4000" dirty="0" err="1"/>
              <a:t>Shokavelayil</a:t>
            </a:r>
            <a:r>
              <a:rPr lang="en-US" sz="4000" dirty="0"/>
              <a:t> </a:t>
            </a:r>
            <a:r>
              <a:rPr lang="en-US" sz="4000" dirty="0" err="1"/>
              <a:t>aashwaasakan</a:t>
            </a:r>
            <a:br>
              <a:rPr lang="en-US" sz="4000" dirty="0"/>
            </a:br>
            <a:r>
              <a:rPr lang="en-US" sz="4000" dirty="0" err="1"/>
              <a:t>Kodum</a:t>
            </a:r>
            <a:r>
              <a:rPr lang="en-US" sz="4000" dirty="0"/>
              <a:t> </a:t>
            </a:r>
            <a:r>
              <a:rPr lang="en-US" sz="4000" dirty="0" err="1"/>
              <a:t>vailathil</a:t>
            </a:r>
            <a:r>
              <a:rPr lang="en-US" sz="4000" dirty="0"/>
              <a:t> </a:t>
            </a:r>
            <a:r>
              <a:rPr lang="en-US" sz="4000" dirty="0" err="1"/>
              <a:t>thanalumavan</a:t>
            </a:r>
            <a:br>
              <a:rPr lang="en-US" sz="4000" dirty="0"/>
            </a:br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ethra</a:t>
            </a:r>
            <a:r>
              <a:rPr lang="en-US" sz="4000" dirty="0"/>
              <a:t> </a:t>
            </a:r>
            <a:r>
              <a:rPr lang="en-US" sz="4000" dirty="0" err="1"/>
              <a:t>nallavan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3416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tcmK-i</a:t>
            </a:r>
            <a:r>
              <a:rPr lang="en-US" sz="5400" b="1" dirty="0">
                <a:latin typeface="ML-TTAmbili" panose="04000000000000000000" pitchFamily="82" charset="0"/>
              </a:rPr>
              <a:t>-¿-bn-se-\</a:t>
            </a:r>
            <a:r>
              <a:rPr lang="en-US" sz="5400" b="1" dirty="0" err="1">
                <a:latin typeface="ML-TTAmbili" panose="04000000000000000000" pitchFamily="82" charset="0"/>
              </a:rPr>
              <a:t>n¡p</a:t>
            </a:r>
            <a:r>
              <a:rPr lang="en-US" sz="5400" b="1" dirty="0">
                <a:latin typeface="ML-TTAmbili" panose="04000000000000000000" pitchFamily="82" charset="0"/>
              </a:rPr>
              <a:t> sshZy³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timI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th</a:t>
            </a:r>
            <a:r>
              <a:rPr lang="en-US" sz="5400" b="1" dirty="0">
                <a:latin typeface="ML-TTAmbili" panose="04000000000000000000" pitchFamily="82" charset="0"/>
              </a:rPr>
              <a:t>-f-</a:t>
            </a:r>
            <a:r>
              <a:rPr lang="en-US" sz="5400" b="1" dirty="0" err="1">
                <a:latin typeface="ML-TTAmbili" panose="04000000000000000000" pitchFamily="82" charset="0"/>
              </a:rPr>
              <a:t>bnÂ</a:t>
            </a:r>
            <a:r>
              <a:rPr lang="en-US" sz="5400" b="1" dirty="0">
                <a:latin typeface="ML-TTAmbili" panose="04000000000000000000" pitchFamily="82" charset="0"/>
              </a:rPr>
              <a:t> Bizm-k-I³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sImSpw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sh</a:t>
            </a:r>
            <a:r>
              <a:rPr lang="en-US" sz="5400" b="1" dirty="0">
                <a:latin typeface="ML-TTAmbili" panose="04000000000000000000" pitchFamily="82" charset="0"/>
              </a:rPr>
              <a:t>-bn-e-</a:t>
            </a:r>
            <a:r>
              <a:rPr lang="en-US" sz="5400" b="1" dirty="0" err="1">
                <a:latin typeface="ML-TTAmbili" panose="04000000000000000000" pitchFamily="82" charset="0"/>
              </a:rPr>
              <a:t>XnÂ</a:t>
            </a:r>
            <a:r>
              <a:rPr lang="en-US" sz="5400" b="1" dirty="0">
                <a:latin typeface="ML-TTAmbili" panose="04000000000000000000" pitchFamily="82" charset="0"/>
              </a:rPr>
              <a:t> XW-ep-a-h³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\Ã-h³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612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Oru</a:t>
            </a:r>
            <a:r>
              <a:rPr lang="en-US" sz="4000" dirty="0"/>
              <a:t> </a:t>
            </a:r>
            <a:r>
              <a:rPr lang="en-US" sz="4000" dirty="0" err="1"/>
              <a:t>naalum</a:t>
            </a:r>
            <a:r>
              <a:rPr lang="en-US" sz="4000" dirty="0"/>
              <a:t> </a:t>
            </a:r>
            <a:r>
              <a:rPr lang="en-US" sz="4000" dirty="0" err="1"/>
              <a:t>kaividilla</a:t>
            </a:r>
            <a:br>
              <a:rPr lang="en-US" sz="4000" dirty="0"/>
            </a:br>
            <a:r>
              <a:rPr lang="en-US" sz="4000" dirty="0" err="1"/>
              <a:t>Oru</a:t>
            </a:r>
            <a:r>
              <a:rPr lang="en-US" sz="4000" dirty="0"/>
              <a:t> </a:t>
            </a:r>
            <a:r>
              <a:rPr lang="en-US" sz="4000" dirty="0" err="1"/>
              <a:t>naalum</a:t>
            </a:r>
            <a:r>
              <a:rPr lang="en-US" sz="4000" dirty="0"/>
              <a:t> </a:t>
            </a:r>
            <a:r>
              <a:rPr lang="en-US" sz="4000" dirty="0" err="1"/>
              <a:t>upekshikkilla</a:t>
            </a:r>
            <a:br>
              <a:rPr lang="en-US" sz="4000" dirty="0"/>
            </a:br>
            <a:r>
              <a:rPr lang="en-US" sz="4000" dirty="0" err="1"/>
              <a:t>Oru</a:t>
            </a:r>
            <a:r>
              <a:rPr lang="en-US" sz="4000" dirty="0"/>
              <a:t> </a:t>
            </a:r>
            <a:r>
              <a:rPr lang="en-US" sz="4000" dirty="0" err="1"/>
              <a:t>naalum</a:t>
            </a:r>
            <a:r>
              <a:rPr lang="en-US" sz="4000" dirty="0"/>
              <a:t> </a:t>
            </a:r>
            <a:r>
              <a:rPr lang="en-US" sz="4000" dirty="0" err="1"/>
              <a:t>marakkukilla</a:t>
            </a:r>
            <a:br>
              <a:rPr lang="en-US" sz="4000" dirty="0"/>
            </a:br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ethra</a:t>
            </a:r>
            <a:r>
              <a:rPr lang="en-US" sz="4000" dirty="0"/>
              <a:t> </a:t>
            </a:r>
            <a:r>
              <a:rPr lang="en-US" sz="4000" dirty="0" err="1"/>
              <a:t>vishwasthan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3416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>
                <a:latin typeface="ML-TTAmbili" panose="04000000000000000000" pitchFamily="82" charset="0"/>
              </a:rPr>
              <a:t>Hcp \</a:t>
            </a:r>
            <a:r>
              <a:rPr lang="en-US" sz="5400" b="1" dirty="0" err="1">
                <a:latin typeface="ML-TTAmbili" panose="04000000000000000000" pitchFamily="82" charset="0"/>
              </a:rPr>
              <a:t>mfpw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ssIhn-SnÃ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Hcp \</a:t>
            </a:r>
            <a:r>
              <a:rPr lang="en-US" sz="5400" b="1" dirty="0" err="1">
                <a:latin typeface="ML-TTAmbili" panose="04000000000000000000" pitchFamily="82" charset="0"/>
              </a:rPr>
              <a:t>mfpw</a:t>
            </a:r>
            <a:r>
              <a:rPr lang="en-US" sz="5400" b="1" dirty="0">
                <a:latin typeface="ML-TTAmbili" panose="04000000000000000000" pitchFamily="82" charset="0"/>
              </a:rPr>
              <a:t> Dt]-£n-¡</a:t>
            </a:r>
            <a:r>
              <a:rPr lang="en-US" sz="5400" b="1" dirty="0" err="1">
                <a:latin typeface="ML-TTAmbili" panose="04000000000000000000" pitchFamily="82" charset="0"/>
              </a:rPr>
              <a:t>nÃ</a:t>
            </a:r>
            <a:endParaRPr lang="en-US" sz="5400" b="1" dirty="0">
              <a:latin typeface="ML-TTAmbili" panose="04000000000000000000" pitchFamily="82" charset="0"/>
            </a:endParaRP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Hcp-\</a:t>
            </a:r>
            <a:r>
              <a:rPr lang="en-US" sz="5400" b="1" dirty="0" err="1">
                <a:latin typeface="ML-TTAmbili" panose="04000000000000000000" pitchFamily="82" charset="0"/>
              </a:rPr>
              <a:t>mfpw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adp</a:t>
            </a:r>
            <a:r>
              <a:rPr lang="en-US" sz="5400" b="1" dirty="0">
                <a:latin typeface="ML-TTAmbili" panose="04000000000000000000" pitchFamily="82" charset="0"/>
              </a:rPr>
              <a:t>-¡p-</a:t>
            </a:r>
            <a:r>
              <a:rPr lang="en-US" sz="5400" b="1" dirty="0" err="1">
                <a:latin typeface="ML-TTAmbili" panose="04000000000000000000" pitchFamily="82" charset="0"/>
              </a:rPr>
              <a:t>InÃ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hniz-kvX³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325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9717E-FCB5-64AA-F61F-A5894D1D2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568" y="3429000"/>
            <a:ext cx="11570208" cy="3429000"/>
          </a:xfrm>
        </p:spPr>
        <p:txBody>
          <a:bodyPr anchor="ctr">
            <a:normAutofit/>
          </a:bodyPr>
          <a:lstStyle/>
          <a:p>
            <a:pPr algn="l"/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vannidumbol</a:t>
            </a:r>
            <a:br>
              <a:rPr lang="en-US" sz="4000" dirty="0"/>
            </a:br>
            <a:r>
              <a:rPr lang="en-US" sz="4000" dirty="0" err="1"/>
              <a:t>Thirmaarvvodananjidum</a:t>
            </a:r>
            <a:r>
              <a:rPr lang="en-US" sz="4000" dirty="0"/>
              <a:t> </a:t>
            </a:r>
            <a:r>
              <a:rPr lang="en-US" sz="4000" dirty="0" err="1"/>
              <a:t>njaan</a:t>
            </a:r>
            <a:br>
              <a:rPr lang="en-US" sz="4000" dirty="0"/>
            </a:br>
            <a:r>
              <a:rPr lang="en-US" sz="4000" dirty="0" err="1"/>
              <a:t>Poyapol</a:t>
            </a:r>
            <a:r>
              <a:rPr lang="en-US" sz="4000" dirty="0"/>
              <a:t> </a:t>
            </a:r>
            <a:r>
              <a:rPr lang="en-US" sz="4000" dirty="0" err="1"/>
              <a:t>thaan</a:t>
            </a:r>
            <a:r>
              <a:rPr lang="en-US" sz="4000" dirty="0"/>
              <a:t> </a:t>
            </a:r>
            <a:r>
              <a:rPr lang="en-US" sz="4000" dirty="0" err="1"/>
              <a:t>vegam</a:t>
            </a:r>
            <a:r>
              <a:rPr lang="en-US" sz="4000" dirty="0"/>
              <a:t> varum</a:t>
            </a:r>
            <a:br>
              <a:rPr lang="en-US" sz="4000" dirty="0"/>
            </a:br>
            <a:r>
              <a:rPr lang="en-US" sz="4000" dirty="0" err="1"/>
              <a:t>Ente</a:t>
            </a:r>
            <a:r>
              <a:rPr lang="en-US" sz="4000" dirty="0"/>
              <a:t> </a:t>
            </a:r>
            <a:r>
              <a:rPr lang="en-US" sz="4000" dirty="0" err="1"/>
              <a:t>yeshu</a:t>
            </a:r>
            <a:r>
              <a:rPr lang="en-US" sz="4000" dirty="0"/>
              <a:t> </a:t>
            </a:r>
            <a:r>
              <a:rPr lang="en-US" sz="4000" dirty="0" err="1"/>
              <a:t>ethra</a:t>
            </a:r>
            <a:r>
              <a:rPr lang="en-US" sz="4000" dirty="0"/>
              <a:t> </a:t>
            </a:r>
            <a:r>
              <a:rPr lang="en-US" sz="4000" dirty="0" err="1"/>
              <a:t>nallavan</a:t>
            </a:r>
            <a:r>
              <a:rPr lang="en-US" sz="4000" dirty="0"/>
              <a:t>- </a:t>
            </a:r>
            <a:endParaRPr lang="en-AE" sz="40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9E6022B-8B03-CCB8-AC93-49A03C35FA30}"/>
              </a:ext>
            </a:extLst>
          </p:cNvPr>
          <p:cNvSpPr txBox="1">
            <a:spLocks/>
          </p:cNvSpPr>
          <p:nvPr/>
        </p:nvSpPr>
        <p:spPr>
          <a:xfrm>
            <a:off x="353568" y="0"/>
            <a:ext cx="11341608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h¶n-Sp-t¼mÄ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Xncp</a:t>
            </a:r>
            <a:r>
              <a:rPr lang="en-US" sz="5400" b="1" dirty="0">
                <a:latin typeface="ML-TTAmbili" panose="04000000000000000000" pitchFamily="82" charset="0"/>
              </a:rPr>
              <a:t>-</a:t>
            </a:r>
            <a:r>
              <a:rPr lang="en-US" sz="5400" b="1" dirty="0" err="1">
                <a:latin typeface="ML-TTAmbili" panose="04000000000000000000" pitchFamily="82" charset="0"/>
              </a:rPr>
              <a:t>amÀtÆm</a:t>
            </a:r>
            <a:r>
              <a:rPr lang="en-US" sz="5400" b="1" dirty="0">
                <a:latin typeface="ML-TTAmbili" panose="04000000000000000000" pitchFamily="82" charset="0"/>
              </a:rPr>
              <a:t>-S-W-ª</a:t>
            </a:r>
            <a:r>
              <a:rPr lang="en-US" sz="5400" b="1" dirty="0" err="1">
                <a:latin typeface="ML-TTAmbili" panose="04000000000000000000" pitchFamily="82" charset="0"/>
              </a:rPr>
              <a:t>nSpw</a:t>
            </a:r>
            <a:r>
              <a:rPr lang="en-US" sz="5400" b="1" dirty="0">
                <a:latin typeface="ML-TTAmbili" panose="04000000000000000000" pitchFamily="82" charset="0"/>
              </a:rPr>
              <a:t> Rm³</a:t>
            </a:r>
          </a:p>
          <a:p>
            <a:pPr algn="l"/>
            <a:r>
              <a:rPr lang="en-US" sz="5400" b="1" dirty="0">
                <a:latin typeface="ML-TTAmbili" panose="04000000000000000000" pitchFamily="82" charset="0"/>
              </a:rPr>
              <a:t>t]mb-t]</a:t>
            </a:r>
            <a:r>
              <a:rPr lang="en-US" sz="5400" b="1" dirty="0" err="1">
                <a:latin typeface="ML-TTAmbili" panose="04000000000000000000" pitchFamily="82" charset="0"/>
              </a:rPr>
              <a:t>mÂ</a:t>
            </a:r>
            <a:r>
              <a:rPr lang="en-US" sz="5400" b="1" dirty="0">
                <a:latin typeface="ML-TTAmbili" panose="04000000000000000000" pitchFamily="82" charset="0"/>
              </a:rPr>
              <a:t> Xm³ </a:t>
            </a:r>
            <a:r>
              <a:rPr lang="en-US" sz="5400" b="1" dirty="0" err="1">
                <a:latin typeface="ML-TTAmbili" panose="04000000000000000000" pitchFamily="82" charset="0"/>
              </a:rPr>
              <a:t>thKw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hcpw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</a:p>
          <a:p>
            <a:pPr algn="l"/>
            <a:r>
              <a:rPr lang="en-US" sz="5400" b="1" dirty="0" err="1">
                <a:latin typeface="ML-TTAmbili" panose="04000000000000000000" pitchFamily="82" charset="0"/>
              </a:rPr>
              <a:t>Fsâ</a:t>
            </a:r>
            <a:r>
              <a:rPr lang="en-US" sz="5400" b="1" dirty="0">
                <a:latin typeface="ML-TTAmbili" panose="04000000000000000000" pitchFamily="82" charset="0"/>
              </a:rPr>
              <a:t> </a:t>
            </a:r>
            <a:r>
              <a:rPr lang="en-US" sz="5400" b="1" dirty="0" err="1">
                <a:latin typeface="ML-TTAmbili" panose="04000000000000000000" pitchFamily="82" charset="0"/>
              </a:rPr>
              <a:t>tbip</a:t>
            </a:r>
            <a:r>
              <a:rPr lang="en-US" sz="5400" b="1" dirty="0">
                <a:latin typeface="ML-TTAmbili" panose="04000000000000000000" pitchFamily="82" charset="0"/>
              </a:rPr>
              <a:t> F{X \Ã-h³</a:t>
            </a:r>
            <a:endParaRPr lang="en-AE" sz="5400" b="1" dirty="0">
              <a:latin typeface="ML-TTAmbili" panose="04000000000000000000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128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ML-TTAmbili</vt:lpstr>
      <vt:lpstr>Office Theme</vt:lpstr>
      <vt:lpstr>Inneyolam enne nadathi Inneyolam enne pularthi Ente yeshu ethra nallavan Avan ennennum mathiyaayavan</vt:lpstr>
      <vt:lpstr>Ente paapa bhaaramellaam Thante chumalil ettukonde Enikkaay kurishil marichu Ente yeshu ethra nallavan</vt:lpstr>
      <vt:lpstr>Ente aavashyangalarinje Aakaashathin kilivaathil thuranne Ellaam samrudhiyaay nalkidunna Ente yeshu nalla idayan-</vt:lpstr>
      <vt:lpstr>Manobhaarathaal valanje Mano vedanayaal niranje Manamuruki njaan karanjidumbol Ente yeshu ethra nallavan</vt:lpstr>
      <vt:lpstr>Rogashayyalilenikku vaidyan Shokavelayil aashwaasakan Kodum vailathil thanalumavan Ente yeshu ethra nallavan</vt:lpstr>
      <vt:lpstr>Oru naalum kaividilla Oru naalum upekshikkilla Oru naalum marakkukilla Ente yeshu ethra vishwasthan</vt:lpstr>
      <vt:lpstr>Ente yeshu vannidumbol Thirmaarvvodananjidum njaan Poyapol thaan vegam varum Ente yeshu ethra nallavan-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ഇന്നെയോളം എന്നെ നടത്തി </dc:title>
  <dc:subject>674</dc:subject>
  <dc:creator>Bcc Abca</dc:creator>
  <cp:keywords>Formatting Pending</cp:keywords>
  <cp:lastModifiedBy>Shaji Varghese</cp:lastModifiedBy>
  <cp:revision>1</cp:revision>
  <dcterms:created xsi:type="dcterms:W3CDTF">2023-12-31T15:06:39Z</dcterms:created>
  <dcterms:modified xsi:type="dcterms:W3CDTF">2024-03-03T17:46:39Z</dcterms:modified>
</cp:coreProperties>
</file>